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b463795b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b463795b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a6b2cc87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a6b2cc87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a6b2cc87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a6b2cc87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a6b2cc87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a6b2cc87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b463795b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b463795b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a6b2cc87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a6b2cc87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a6b2cc87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a6b2cc87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463795b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463795b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b463795b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b463795b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4175"/>
            <a:ext cx="8520600" cy="13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 b="1"/>
              <a:t>Approaches to Understanding Space Weathering on Airless Bodies</a:t>
            </a:r>
            <a:endParaRPr sz="358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512200"/>
            <a:ext cx="85206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Emily Clark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Mentor: Dr. Mark Loeffler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School: Northern Arizona University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810300" y="2702300"/>
            <a:ext cx="75234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2">
                <a:solidFill>
                  <a:srgbClr val="666666"/>
                </a:solidFill>
              </a:rPr>
              <a:t>Arizona NASA Space Grant Statewide Student Research Symposium</a:t>
            </a:r>
            <a:endParaRPr sz="3402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2">
                <a:solidFill>
                  <a:srgbClr val="666666"/>
                </a:solidFill>
              </a:rPr>
              <a:t>Arizona State University</a:t>
            </a:r>
            <a:endParaRPr sz="3402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2">
                <a:solidFill>
                  <a:srgbClr val="666666"/>
                </a:solidFill>
              </a:rPr>
              <a:t>April 22, 2023</a:t>
            </a:r>
            <a:endParaRPr sz="3402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  <a:highlight>
                <a:srgbClr val="000000"/>
              </a:highlight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75" y="3567350"/>
            <a:ext cx="1111250" cy="14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738" y="3785825"/>
            <a:ext cx="1201025" cy="12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0075" y="3990100"/>
            <a:ext cx="1201025" cy="85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96100" y="3990098"/>
            <a:ext cx="2743189" cy="85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5491" y="3785828"/>
            <a:ext cx="969885" cy="12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311700" y="1674150"/>
            <a:ext cx="85206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>
                <a:solidFill>
                  <a:schemeClr val="lt1"/>
                </a:solidFill>
              </a:rPr>
              <a:t>Thank You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is Space Weathering?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3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Most weathering on Earth is caused by atmospheric processes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There are many bodies without atmospheres that get weathered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Asteroids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Moons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Dwarf Planets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How is this possible?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Micrometeorite Bombardment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Cosmic Rays 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Solar Wind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0" y="4568875"/>
            <a:ext cx="9144000" cy="5727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2875" y="1679200"/>
            <a:ext cx="4049426" cy="23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782875" y="404215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Pieters &amp; Noble 2016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Do We Simulate Asteroid Surfaces?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2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Make mixtures of light and dark materials that simulate asteroid surfaces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Graphite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Magnetite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Silicon Dioxide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Press the mixtures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Put them in a vacuum environment to simulate the vacuum of space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569525" y="415270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Loeffler 2018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9525" y="1114475"/>
            <a:ext cx="2976064" cy="30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Do We Simulate Space Weathering?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4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Irradiate the mixture with a laser to mimic: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Micrometeorite impacts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Collect reflectance spectra 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Near-IR (0.7-2.5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µm</a:t>
            </a:r>
            <a:r>
              <a:rPr lang="en">
                <a:solidFill>
                  <a:schemeClr val="lt1"/>
                </a:solidFill>
              </a:rPr>
              <a:t>)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UV-Vis (0.25-0.9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µm</a:t>
            </a:r>
            <a:r>
              <a:rPr lang="en">
                <a:solidFill>
                  <a:schemeClr val="lt1"/>
                </a:solidFill>
              </a:rPr>
              <a:t>)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Compare to remote sensing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4000" y="1449363"/>
            <a:ext cx="4749000" cy="22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254000" y="369415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Loeffler 2018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Spectral Changes Induced by Laser Irradiation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457200" lvl="0" indent="-31417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837">
                <a:solidFill>
                  <a:schemeClr val="lt1"/>
                </a:solidFill>
              </a:rPr>
              <a:t>Reflectance vs. wavelength</a:t>
            </a:r>
            <a:endParaRPr sz="2837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37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37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37">
              <a:solidFill>
                <a:schemeClr val="lt1"/>
              </a:solidFill>
            </a:endParaRPr>
          </a:p>
          <a:p>
            <a:pPr marL="457200" lvl="0" indent="-314171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837">
                <a:solidFill>
                  <a:schemeClr val="lt1"/>
                </a:solidFill>
              </a:rPr>
              <a:t>Example Case</a:t>
            </a:r>
            <a:endParaRPr sz="2837">
              <a:solidFill>
                <a:schemeClr val="lt1"/>
              </a:solidFill>
            </a:endParaRPr>
          </a:p>
          <a:p>
            <a:pPr marL="1371600" lvl="1" indent="-3021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2437">
                <a:solidFill>
                  <a:schemeClr val="lt1"/>
                </a:solidFill>
              </a:rPr>
              <a:t>FeS </a:t>
            </a:r>
            <a:endParaRPr sz="2437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823050" y="244627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Hapke 2012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050" y="1678950"/>
            <a:ext cx="3700475" cy="7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4759975" y="420695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Prince et al. 2020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9975" y="1152475"/>
            <a:ext cx="4088276" cy="30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Hapke Modeling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29">
                <a:solidFill>
                  <a:schemeClr val="lt1"/>
                </a:solidFill>
              </a:rPr>
              <a:t>Equation we need:</a:t>
            </a:r>
            <a:endParaRPr sz="1829">
              <a:solidFill>
                <a:schemeClr val="lt1"/>
              </a:solidFill>
            </a:endParaRPr>
          </a:p>
          <a:p>
            <a:pPr marL="457200" lvl="0" indent="-34480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30"/>
              <a:buChar char="●"/>
            </a:pPr>
            <a:r>
              <a:rPr lang="en" sz="1829">
                <a:solidFill>
                  <a:schemeClr val="lt1"/>
                </a:solidFill>
              </a:rPr>
              <a:t>Reflectance </a:t>
            </a:r>
            <a:endParaRPr sz="1829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829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" sz="1829">
                <a:solidFill>
                  <a:schemeClr val="lt1"/>
                </a:solidFill>
              </a:rPr>
              <a:t>	</a:t>
            </a:r>
            <a:endParaRPr sz="1829">
              <a:solidFill>
                <a:schemeClr val="lt1"/>
              </a:solidFill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6250" y="2055500"/>
            <a:ext cx="6132132" cy="8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886250" y="293387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Hapke 2012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Hapke Modeling With Python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10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Improvements I made to the code:</a:t>
            </a:r>
            <a:endParaRPr>
              <a:solidFill>
                <a:schemeClr val="lt1"/>
              </a:solidFill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12500"/>
              <a:buChar char="●"/>
            </a:pPr>
            <a:r>
              <a:rPr lang="en" sz="1600">
                <a:solidFill>
                  <a:schemeClr val="lt1"/>
                </a:solidFill>
              </a:rPr>
              <a:t>Henyey-Greenstein Phase Function: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12500"/>
              <a:buChar char="●"/>
            </a:pPr>
            <a:r>
              <a:rPr lang="en" sz="1600">
                <a:solidFill>
                  <a:schemeClr val="lt1"/>
                </a:solidFill>
              </a:rPr>
              <a:t>Used Legendre Polynomials to expand the phase function to 10 terms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marL="457200" lvl="0" indent="-3343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2500"/>
              <a:buChar char="●"/>
            </a:pPr>
            <a:r>
              <a:rPr lang="en" sz="1600">
                <a:solidFill>
                  <a:schemeClr val="lt1"/>
                </a:solidFill>
              </a:rPr>
              <a:t>Added a plotting feature</a:t>
            </a:r>
            <a:endParaRPr sz="16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6250" y="2016300"/>
            <a:ext cx="4433599" cy="67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886250" y="2676013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 2023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Hapke Modeling With Python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41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Output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Very useful for generating figures based on collected data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1025200" y="414422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 2023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5200" y="1988197"/>
            <a:ext cx="2963924" cy="21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933950" y="167592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Before: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9375" y="1988200"/>
            <a:ext cx="2963924" cy="21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469375" y="414422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Clark 2023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4400950" y="1675925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After: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Significance of this Research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Understanding Evolution of Airless Bodies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OSIRIS-REx mission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Better analysis of collected samples/data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0" y="4570800"/>
            <a:ext cx="9144000" cy="5727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0" y="4616138"/>
            <a:ext cx="361060" cy="4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642" y="4616138"/>
            <a:ext cx="457620" cy="48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1520950" y="417410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NASA 2020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0950" y="2742525"/>
            <a:ext cx="2814601" cy="14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1653" y="1133475"/>
            <a:ext cx="3043406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5531650" y="4174100"/>
            <a:ext cx="216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NASA 2020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On-screen Show (16:9)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Approaches to Understanding Space Weathering on Airless Bodies</vt:lpstr>
      <vt:lpstr>What is Space Weathering?</vt:lpstr>
      <vt:lpstr>How Do We Simulate Asteroid Surfaces?</vt:lpstr>
      <vt:lpstr>How Do We Simulate Space Weathering?</vt:lpstr>
      <vt:lpstr>Spectral Changes Induced by Laser Irradiation</vt:lpstr>
      <vt:lpstr>Hapke Modeling</vt:lpstr>
      <vt:lpstr>Hapke Modeling With Python</vt:lpstr>
      <vt:lpstr>Hapke Modeling With Python</vt:lpstr>
      <vt:lpstr>Significance of this Research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Approaches to Understanding Space Weathering on Airless Bodies</dc:title>
  <dc:creator>Michelle A. Coe</dc:creator>
  <cp:lastModifiedBy>Coe, Michelle A - (macoe)</cp:lastModifiedBy>
  <cp:revision>2</cp:revision>
  <dcterms:modified xsi:type="dcterms:W3CDTF">2023-04-17T17:10:58Z</dcterms:modified>
</cp:coreProperties>
</file>